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9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F5126B9-D39F-4A32-8362-85876A02F4BA}"/>
    <pc:docChg chg="custSel modSld">
      <pc:chgData name="Narelle Wheaton" userId="6e1b2b30-480e-4f91-806b-6735d5b9e446" providerId="ADAL" clId="{7F5126B9-D39F-4A32-8362-85876A02F4BA}" dt="2023-08-05T03:59:36.692" v="15" actId="27636"/>
      <pc:docMkLst>
        <pc:docMk/>
      </pc:docMkLst>
      <pc:sldChg chg="modSp mod">
        <pc:chgData name="Narelle Wheaton" userId="6e1b2b30-480e-4f91-806b-6735d5b9e446" providerId="ADAL" clId="{7F5126B9-D39F-4A32-8362-85876A02F4BA}" dt="2023-08-05T03:59:36.692" v="15" actId="27636"/>
        <pc:sldMkLst>
          <pc:docMk/>
          <pc:sldMk cId="1364159615" sldId="256"/>
        </pc:sldMkLst>
        <pc:spChg chg="mod">
          <ac:chgData name="Narelle Wheaton" userId="6e1b2b30-480e-4f91-806b-6735d5b9e446" providerId="ADAL" clId="{7F5126B9-D39F-4A32-8362-85876A02F4BA}" dt="2023-08-05T03:59:36.692" v="15" actId="27636"/>
          <ac:spMkLst>
            <pc:docMk/>
            <pc:sldMk cId="1364159615" sldId="256"/>
            <ac:spMk id="3" creationId="{9CD1ADAB-0E3E-4BB3-A3ED-16956168F68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699D9-4150-4673-ACAB-CAC6C90AFA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D6AE90-8F28-42FA-8A6F-ABBC28034B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C5FC4-C0E2-421D-A4B5-78F37F93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FF1CC-2FEF-47C8-B11E-7850C7163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F1A48-A28F-453B-A6FC-A89A52262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2575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36987-6468-4426-A2B7-6245D33F5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B18DE5-83DB-429F-8D4D-D2994A51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1828B-CC64-4471-BD74-832FFEC21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29E87-87D6-48A9-A865-A4235FEA0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4C9C1-9548-446F-859A-50CBD4CE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321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2C68A2-4F22-4F4C-B01F-82C1338E1B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4FA3B0-41CF-4910-A2DA-A8AFB74C10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8E5A8-3B62-460C-BE37-B4A964822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13244-E0CA-49A2-A39A-C9542FE1E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76400B-AC45-4D8F-BE3A-59C4D34D4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790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7C5AC-8E2C-4DF7-8FD6-84717B451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A9EE93-A517-41DE-BBDF-385876BAC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E2347-BF23-47A4-9880-3F52C9F29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3CB8B1-D52E-4D0E-A891-6A1DD6F99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718A3-3AAD-495F-9DE2-276CBE0D3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056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B8CFB-ACA3-4B2B-AAED-EF4D19C12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4F41F2-E58B-46A2-8998-E037D5640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1F89D-7C80-49EB-901D-03891476F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05C6E-B6ED-4A32-AAE9-1B530C402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2D5B3-D549-4434-8BDC-8D26F51A4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0452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EAD05-82BF-47CC-A6F2-045E6137F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FBCE4-0D05-43AB-9C70-F8A20AB102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82F29F-D585-4C50-B509-4B7954C1B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6A40B2-A3C0-4C01-A7E3-1B82609DD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5D319B-6C2E-46D6-996C-2FCD4BAB5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156653-0657-4491-8237-E42197E4A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0945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FA4C4-3AAB-4EF5-B3AD-515D20DEA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94F8C-F04E-4498-A90F-D1F4607AE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A5176C-7E2C-4F97-8B27-E5396F420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FAFDA5-6370-4236-B11B-7DB722174F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A35955-F0CD-4298-BF9E-E719C673CF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BEFFD6-5507-4F41-A34E-D518EEBEB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F8DFCF-067C-4CAD-B188-867BC0C8E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EE4D87-B4DB-446A-AA73-92FF04F6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203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CA583-07A3-44CA-9ED2-A9066EBF1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D106A4-1AAD-43A9-8240-3594D54A7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F335E9-F893-4556-95E3-4A789B615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1ED60A-EEF8-4AC0-A1B5-5A41654FF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7414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05DAD1-87BF-47DA-A50A-1468AF7B6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A7AF80-1F7B-48E2-9707-5EB63074E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CE715-B9E3-4DDA-BCA5-41A4610F1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6093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5BF04-4832-45B0-BE44-EC260D9F8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FE3EC-686E-4583-814C-827C8648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91AB03-9F72-4D97-904F-B425F67446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CB295A-FCC7-40B4-A367-EF2271AA7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FA016E-3673-4586-8050-1E02DBBCE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708A41-DB43-46E7-9CDA-38346587D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275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72D8E-DDEE-41D5-8769-EBF6A2A7E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109158-2D51-44A5-8ED3-D9BBCCA5BD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62352D-AA93-47C7-BF4F-C44D6555B8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2E65E-0E8F-48B1-8168-3749071FD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1E9D4-636B-4C01-8F0B-C3C85A87B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263F08-41A8-4BA9-9F41-B20A8BDD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721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7927E3-74E5-4212-9ACC-3B94ED40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9D824B-D845-44EE-BCCF-C12A7FE61D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5C902B-76C7-4FDD-950E-4811C97073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834C8-F315-4858-A5BA-BBD08F19FAE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08551-454D-475C-B406-55A3C05AD1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95C337-52A4-4582-937F-2810E77EC6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2A8AB-1667-43EE-8181-124D159A53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340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D1ADAB-0E3E-4BB3-A3ED-16956168F6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7275"/>
            <a:ext cx="9144000" cy="4712153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Lead us heavenly Father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Lead us o'er the world's tempestuous sea</a:t>
            </a:r>
          </a:p>
          <a:p>
            <a:r>
              <a:rPr lang="en-AU" sz="4000" dirty="0">
                <a:solidFill>
                  <a:schemeClr val="bg1"/>
                </a:solidFill>
              </a:rPr>
              <a:t>Guard us guide us keep 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Feed us for we have no help but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Yet possessing every blessing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If our God our Father be</a:t>
            </a:r>
          </a:p>
        </p:txBody>
      </p:sp>
    </p:spTree>
    <p:extLst>
      <p:ext uri="{BB962C8B-B14F-4D97-AF65-F5344CB8AC3E}">
        <p14:creationId xmlns:p14="http://schemas.microsoft.com/office/powerpoint/2010/main" val="1364159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D1ADAB-0E3E-4BB3-A3ED-16956168F6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1"/>
            <a:ext cx="9144000" cy="523912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Saviour breathe forgiveness o'er 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our weakness Thou dost know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 didst tread this earth before 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 didst feel its keenest woe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Lone and dreary faint and weary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Through the desert Thou didst go</a:t>
            </a:r>
          </a:p>
        </p:txBody>
      </p:sp>
    </p:spTree>
    <p:extLst>
      <p:ext uri="{BB962C8B-B14F-4D97-AF65-F5344CB8AC3E}">
        <p14:creationId xmlns:p14="http://schemas.microsoft.com/office/powerpoint/2010/main" val="125260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D1ADAB-0E3E-4BB3-A3ED-16956168F6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47725"/>
            <a:ext cx="9144000" cy="528674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Spirit of our God descending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Fill our hearts with heavenly joy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Love with every passion</a:t>
            </a:r>
          </a:p>
          <a:p>
            <a:r>
              <a:rPr lang="en-AU" sz="4000" dirty="0">
                <a:solidFill>
                  <a:schemeClr val="bg1"/>
                </a:solidFill>
              </a:rPr>
              <a:t>Blending pleasure that can never cloy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Thus provided pardoned guided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Nothing can our peace destroy</a:t>
            </a:r>
            <a:endParaRPr lang="en-AU" sz="36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2C6E7D-71A9-4B04-BAF9-23B4F28C3983}"/>
              </a:ext>
            </a:extLst>
          </p:cNvPr>
          <p:cNvSpPr/>
          <p:nvPr/>
        </p:nvSpPr>
        <p:spPr>
          <a:xfrm>
            <a:off x="219075" y="582843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2648448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James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Edmeston</a:t>
            </a:r>
            <a:endParaRPr lang="en-AU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4221924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2022-02-16T07:06:28Z</dcterms:created>
  <dcterms:modified xsi:type="dcterms:W3CDTF">2023-08-05T03:59:42Z</dcterms:modified>
</cp:coreProperties>
</file>